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E002D4A8-C609-7A41-ACBB-7433BB88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140" y="2218561"/>
            <a:ext cx="4810330" cy="3557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AE24A3-93BA-E84E-B647-CEFB81CC2AFB}"/>
              </a:ext>
            </a:extLst>
          </p:cNvPr>
          <p:cNvSpPr txBox="1"/>
          <p:nvPr/>
        </p:nvSpPr>
        <p:spPr>
          <a:xfrm rot="10800000" flipV="1">
            <a:off x="406399" y="1526066"/>
            <a:ext cx="1119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Сюжетно- ролевая игра дома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A26699-0B2D-6D46-947D-DC650F561CD6}"/>
              </a:ext>
            </a:extLst>
          </p:cNvPr>
          <p:cNvSpPr txBox="1"/>
          <p:nvPr/>
        </p:nvSpPr>
        <p:spPr>
          <a:xfrm>
            <a:off x="5177993" y="247312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8E48BE-239A-DB44-894E-A2737D97182C}"/>
              </a:ext>
            </a:extLst>
          </p:cNvPr>
          <p:cNvSpPr txBox="1"/>
          <p:nvPr/>
        </p:nvSpPr>
        <p:spPr>
          <a:xfrm>
            <a:off x="7271657" y="5776039"/>
            <a:ext cx="555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/>
              <a:t>Старший воспитатель</a:t>
            </a:r>
          </a:p>
          <a:p>
            <a:pPr algn="l"/>
            <a:r>
              <a:rPr lang="ru-RU" b="1" dirty="0" smtClean="0"/>
              <a:t> МДОУ «Детский сад п.Пробуждение» </a:t>
            </a:r>
          </a:p>
          <a:p>
            <a:pPr algn="l"/>
            <a:r>
              <a:rPr lang="ru-RU" b="1" dirty="0" smtClean="0"/>
              <a:t>Ковалева Е.В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4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F686995-854A-F246-A312-6136354A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20"/>
            <a:ext cx="12192001" cy="6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27A2490-2278-B04F-AD55-E6767A19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9" cy="7186341"/>
          </a:xfrm>
        </p:spPr>
      </p:pic>
    </p:spTree>
    <p:extLst>
      <p:ext uri="{BB962C8B-B14F-4D97-AF65-F5344CB8AC3E}">
        <p14:creationId xmlns:p14="http://schemas.microsoft.com/office/powerpoint/2010/main" val="2117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67150AC-5A11-A24B-AD55-7941DBB7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5804AF6-4619-6F4E-BBB3-5BEF60FB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E4E8A86-62AE-3540-BAE1-A90AA598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DB1E9EB-377B-9048-A51F-EBBEF5FB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43103A7-8B23-B34A-A7A0-914F137B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1BD3306-B2DF-0142-BB2A-D08EF20CC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0"/>
            <a:ext cx="12201834" cy="68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4A106B5-DF8D-9349-9206-76CD5465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Широкоэкранный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    </dc:title>
  <dc:creator>ника петрова</dc:creator>
  <cp:lastModifiedBy>екатерина</cp:lastModifiedBy>
  <cp:revision>5</cp:revision>
  <dcterms:created xsi:type="dcterms:W3CDTF">2020-05-15T20:57:05Z</dcterms:created>
  <dcterms:modified xsi:type="dcterms:W3CDTF">2023-12-24T10:56:01Z</dcterms:modified>
</cp:coreProperties>
</file>